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90" autoAdjust="0"/>
    <p:restoredTop sz="96329"/>
  </p:normalViewPr>
  <p:slideViewPr>
    <p:cSldViewPr snapToGrid="0">
      <p:cViewPr varScale="1">
        <p:scale>
          <a:sx n="141" d="100"/>
          <a:sy n="141" d="100"/>
        </p:scale>
        <p:origin x="81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7;p8">
            <a:extLst>
              <a:ext uri="{FF2B5EF4-FFF2-40B4-BE49-F238E27FC236}">
                <a16:creationId xmlns:a16="http://schemas.microsoft.com/office/drawing/2014/main" id="{F9D33956-B5E3-F6A4-788A-B1B0CE5836FA}"/>
              </a:ext>
            </a:extLst>
          </p:cNvPr>
          <p:cNvSpPr/>
          <p:nvPr userDrawn="1"/>
        </p:nvSpPr>
        <p:spPr>
          <a:xfrm>
            <a:off x="9781308" y="0"/>
            <a:ext cx="241069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>
            <a:extLst>
              <a:ext uri="{FF2B5EF4-FFF2-40B4-BE49-F238E27FC236}">
                <a16:creationId xmlns:a16="http://schemas.microsoft.com/office/drawing/2014/main" id="{B27FC50E-A30C-A688-378C-8385558486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90875" y="2432463"/>
            <a:ext cx="8317731" cy="2152729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90875" y="4840146"/>
            <a:ext cx="8317730" cy="1492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882103CF-E423-F137-3A82-CFEFAE301292}"/>
              </a:ext>
            </a:extLst>
          </p:cNvPr>
          <p:cNvCxnSpPr/>
          <p:nvPr userDrawn="1"/>
        </p:nvCxnSpPr>
        <p:spPr>
          <a:xfrm>
            <a:off x="4352031" y="4675049"/>
            <a:ext cx="73565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magine 30">
            <a:extLst>
              <a:ext uri="{FF2B5EF4-FFF2-40B4-BE49-F238E27FC236}">
                <a16:creationId xmlns:a16="http://schemas.microsoft.com/office/drawing/2014/main" id="{F460C831-86D7-292A-E4D3-2F3F3BC3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90" y="357287"/>
            <a:ext cx="1643194" cy="923012"/>
          </a:xfrm>
          <a:prstGeom prst="rect">
            <a:avLst/>
          </a:prstGeom>
        </p:spPr>
      </p:pic>
      <p:sp>
        <p:nvSpPr>
          <p:cNvPr id="35" name="Parallelogramma 34">
            <a:extLst>
              <a:ext uri="{FF2B5EF4-FFF2-40B4-BE49-F238E27FC236}">
                <a16:creationId xmlns:a16="http://schemas.microsoft.com/office/drawing/2014/main" id="{3B74DD68-B37C-407F-907E-C120C757B706}"/>
              </a:ext>
            </a:extLst>
          </p:cNvPr>
          <p:cNvSpPr/>
          <p:nvPr userDrawn="1"/>
        </p:nvSpPr>
        <p:spPr>
          <a:xfrm>
            <a:off x="7890933" y="1604125"/>
            <a:ext cx="4305413" cy="205638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12FCC444-8652-C073-A9CC-3D70D6872583}"/>
              </a:ext>
            </a:extLst>
          </p:cNvPr>
          <p:cNvSpPr/>
          <p:nvPr userDrawn="1"/>
        </p:nvSpPr>
        <p:spPr>
          <a:xfrm>
            <a:off x="7768005" y="1604125"/>
            <a:ext cx="208800" cy="205638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3418EE41-6509-DDD3-77A9-33954F5274B6}"/>
              </a:ext>
            </a:extLst>
          </p:cNvPr>
          <p:cNvSpPr txBox="1"/>
          <p:nvPr userDrawn="1"/>
        </p:nvSpPr>
        <p:spPr>
          <a:xfrm>
            <a:off x="7885852" y="1554809"/>
            <a:ext cx="4218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pc="200" baseline="0" dirty="0">
                <a:solidFill>
                  <a:schemeClr val="bg1"/>
                </a:solidFill>
              </a:rPr>
              <a:t>TORINO, ITALY  /  NOVEMBER 4-6, 2026</a:t>
            </a:r>
          </a:p>
        </p:txBody>
      </p:sp>
      <p:sp>
        <p:nvSpPr>
          <p:cNvPr id="4" name="Google Shape;27;p8">
            <a:extLst>
              <a:ext uri="{FF2B5EF4-FFF2-40B4-BE49-F238E27FC236}">
                <a16:creationId xmlns:a16="http://schemas.microsoft.com/office/drawing/2014/main" id="{17D32E21-94C9-BAE5-3290-88B542166F5C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7CE0B9-98D6-A6E8-1049-9BB7F7D87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8" r="25669"/>
          <a:stretch/>
        </p:blipFill>
        <p:spPr>
          <a:xfrm>
            <a:off x="2100450" y="2505201"/>
            <a:ext cx="1147492" cy="204369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5548925-692E-B2C3-2D46-E0DDAD8BEB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r="51349"/>
          <a:stretch/>
        </p:blipFill>
        <p:spPr>
          <a:xfrm>
            <a:off x="199942" y="2507075"/>
            <a:ext cx="1798983" cy="204182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4B56E1-B6EF-1DE5-E356-8E5D208AE31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31" y="354317"/>
            <a:ext cx="3883660" cy="1084712"/>
          </a:xfrm>
          <a:prstGeom prst="rect">
            <a:avLst/>
          </a:prstGeom>
        </p:spPr>
      </p:pic>
      <p:pic>
        <p:nvPicPr>
          <p:cNvPr id="10" name="Immagine 9" descr="Image">
            <a:extLst>
              <a:ext uri="{FF2B5EF4-FFF2-40B4-BE49-F238E27FC236}">
                <a16:creationId xmlns:a16="http://schemas.microsoft.com/office/drawing/2014/main" id="{0D5CE23E-ECB7-222E-F021-D382FDB110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7551" y="285855"/>
            <a:ext cx="3040391" cy="201109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1" name="Immagine 10" descr="Image">
            <a:extLst>
              <a:ext uri="{FF2B5EF4-FFF2-40B4-BE49-F238E27FC236}">
                <a16:creationId xmlns:a16="http://schemas.microsoft.com/office/drawing/2014/main" id="{C0EBC865-905F-C01C-B1D9-CEF4B819E2D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4516" b="5234"/>
          <a:stretch>
            <a:fillRect/>
          </a:stretch>
        </p:blipFill>
        <p:spPr>
          <a:xfrm>
            <a:off x="207551" y="4757150"/>
            <a:ext cx="3040391" cy="181499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9377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0" y="6311900"/>
            <a:ext cx="12192000" cy="5461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89263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4" descr="https://brand-experience.ieee.org/wp-content/uploads/2019/07/logo-masterbrand-tagline-white-transparen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64" y="6356350"/>
            <a:ext cx="804521" cy="45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7;p8">
            <a:extLst>
              <a:ext uri="{FF2B5EF4-FFF2-40B4-BE49-F238E27FC236}">
                <a16:creationId xmlns:a16="http://schemas.microsoft.com/office/drawing/2014/main" id="{89C18F8F-3A22-F517-8824-06D8A0D0B754}"/>
              </a:ext>
            </a:extLst>
          </p:cNvPr>
          <p:cNvSpPr/>
          <p:nvPr userDrawn="1"/>
        </p:nvSpPr>
        <p:spPr>
          <a:xfrm>
            <a:off x="0" y="0"/>
            <a:ext cx="2947595" cy="6311900"/>
          </a:xfrm>
          <a:prstGeom prst="parallelogram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7;p8">
            <a:extLst>
              <a:ext uri="{FF2B5EF4-FFF2-40B4-BE49-F238E27FC236}">
                <a16:creationId xmlns:a16="http://schemas.microsoft.com/office/drawing/2014/main" id="{8913E526-C944-7761-A8FC-8EBE4512260B}"/>
              </a:ext>
            </a:extLst>
          </p:cNvPr>
          <p:cNvSpPr/>
          <p:nvPr userDrawn="1"/>
        </p:nvSpPr>
        <p:spPr>
          <a:xfrm>
            <a:off x="332509" y="257696"/>
            <a:ext cx="2761136" cy="6054204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8918F4ED-F7CB-1DD7-4401-9848DCE308EB}"/>
              </a:ext>
            </a:extLst>
          </p:cNvPr>
          <p:cNvSpPr/>
          <p:nvPr userDrawn="1"/>
        </p:nvSpPr>
        <p:spPr>
          <a:xfrm>
            <a:off x="11859490" y="0"/>
            <a:ext cx="332509" cy="1690688"/>
          </a:xfrm>
          <a:prstGeom prst="parallelogram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CC64CAD-8E0E-27F6-5A49-05613640F5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15" y="6418054"/>
            <a:ext cx="1769121" cy="36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7;p8">
            <a:extLst>
              <a:ext uri="{FF2B5EF4-FFF2-40B4-BE49-F238E27FC236}">
                <a16:creationId xmlns:a16="http://schemas.microsoft.com/office/drawing/2014/main" id="{7C0287A6-5D6B-5874-08E5-F24EF806BAA6}"/>
              </a:ext>
            </a:extLst>
          </p:cNvPr>
          <p:cNvSpPr/>
          <p:nvPr userDrawn="1"/>
        </p:nvSpPr>
        <p:spPr>
          <a:xfrm>
            <a:off x="9781308" y="0"/>
            <a:ext cx="2410691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492F7215-8CCE-E182-6A88-F51784D032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45844" y="3948113"/>
            <a:ext cx="7968286" cy="1871662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45844" y="3251189"/>
            <a:ext cx="7968285" cy="635000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507021E-E61B-9D98-6684-79672367250E}"/>
              </a:ext>
            </a:extLst>
          </p:cNvPr>
          <p:cNvCxnSpPr>
            <a:cxnSpLocks/>
          </p:cNvCxnSpPr>
          <p:nvPr userDrawn="1"/>
        </p:nvCxnSpPr>
        <p:spPr>
          <a:xfrm>
            <a:off x="4352031" y="3924277"/>
            <a:ext cx="706209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27;p8">
            <a:extLst>
              <a:ext uri="{FF2B5EF4-FFF2-40B4-BE49-F238E27FC236}">
                <a16:creationId xmlns:a16="http://schemas.microsoft.com/office/drawing/2014/main" id="{0E3BC060-8484-130F-50DE-76FBB6F93285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id="{0839B24A-C8B6-B4BD-39EE-80D865BBEC78}"/>
              </a:ext>
            </a:extLst>
          </p:cNvPr>
          <p:cNvSpPr/>
          <p:nvPr userDrawn="1"/>
        </p:nvSpPr>
        <p:spPr>
          <a:xfrm>
            <a:off x="7890933" y="1604125"/>
            <a:ext cx="4305413" cy="205638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1F96CE26-31B3-19D5-BC6E-493B3B636611}"/>
              </a:ext>
            </a:extLst>
          </p:cNvPr>
          <p:cNvSpPr/>
          <p:nvPr userDrawn="1"/>
        </p:nvSpPr>
        <p:spPr>
          <a:xfrm>
            <a:off x="7768005" y="1604125"/>
            <a:ext cx="208800" cy="205638"/>
          </a:xfrm>
          <a:prstGeom prst="ellipse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D9F357B-FE9F-0C00-D7E2-B35BCDE24652}"/>
              </a:ext>
            </a:extLst>
          </p:cNvPr>
          <p:cNvSpPr txBox="1"/>
          <p:nvPr userDrawn="1"/>
        </p:nvSpPr>
        <p:spPr>
          <a:xfrm>
            <a:off x="7885852" y="1554809"/>
            <a:ext cx="4218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pc="200" baseline="0" dirty="0">
                <a:solidFill>
                  <a:schemeClr val="bg1"/>
                </a:solidFill>
              </a:rPr>
              <a:t>TORINO, ITALY  /  NOVEMBER 4-6, 2026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E347B3A-ADC8-1D51-F1F8-F8E091A68F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31" y="354317"/>
            <a:ext cx="3883660" cy="108471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13796B6-CFD9-6F80-BC47-0E95D6E65D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790" y="357287"/>
            <a:ext cx="1643194" cy="92301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9B3F37AD-A7FA-6A57-05F2-7B543327FC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8" r="25669"/>
          <a:stretch/>
        </p:blipFill>
        <p:spPr>
          <a:xfrm>
            <a:off x="2100450" y="2505201"/>
            <a:ext cx="1147492" cy="204369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8DE84391-2E01-4238-7BE4-D0FA4913D3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3" r="51349"/>
          <a:stretch/>
        </p:blipFill>
        <p:spPr>
          <a:xfrm>
            <a:off x="199942" y="2507075"/>
            <a:ext cx="1798983" cy="204182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2" name="Immagine 21" descr="Image">
            <a:extLst>
              <a:ext uri="{FF2B5EF4-FFF2-40B4-BE49-F238E27FC236}">
                <a16:creationId xmlns:a16="http://schemas.microsoft.com/office/drawing/2014/main" id="{FE7AFD97-2588-E848-04A1-5F52DAB3899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7551" y="285855"/>
            <a:ext cx="3040391" cy="201109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3" name="Immagine 22" descr="Image">
            <a:extLst>
              <a:ext uri="{FF2B5EF4-FFF2-40B4-BE49-F238E27FC236}">
                <a16:creationId xmlns:a16="http://schemas.microsoft.com/office/drawing/2014/main" id="{5A00C88D-43AD-10D9-9D47-00299D7D533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4516" b="5234"/>
          <a:stretch>
            <a:fillRect/>
          </a:stretch>
        </p:blipFill>
        <p:spPr>
          <a:xfrm>
            <a:off x="207551" y="4757150"/>
            <a:ext cx="3040391" cy="181499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6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94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4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50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51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0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15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89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4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B03C-50A9-4CE8-997A-45BD93B5E9E5}" type="datetimeFigureOut">
              <a:rPr lang="it-IT" smtClean="0"/>
              <a:t>22/10/26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Presentation Title Here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SECTION NAME HERE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228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0696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23</Words>
  <Application>Microsoft Macintosh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Calibri</vt:lpstr>
      <vt:lpstr>Tema di Office</vt:lpstr>
      <vt:lpstr>Presentation Title Here</vt:lpstr>
      <vt:lpstr>Slide Title Here</vt:lpstr>
      <vt:lpstr>SECTION NAME HERE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31</cp:revision>
  <dcterms:created xsi:type="dcterms:W3CDTF">2020-05-11T20:02:37Z</dcterms:created>
  <dcterms:modified xsi:type="dcterms:W3CDTF">2026-10-22T19:48:32Z</dcterms:modified>
</cp:coreProperties>
</file>